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72362-CD4F-4B74-9051-82E2C1BBA3A8}" v="149" dt="2022-02-04T02:44:13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028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n Marlow" userId="ac717cd69a43fe5e" providerId="LiveId" clId="{5BF72362-CD4F-4B74-9051-82E2C1BBA3A8}"/>
    <pc:docChg chg="undo custSel modSld">
      <pc:chgData name="Kerryn Marlow" userId="ac717cd69a43fe5e" providerId="LiveId" clId="{5BF72362-CD4F-4B74-9051-82E2C1BBA3A8}" dt="2022-02-04T02:44:32.313" v="2394" actId="13822"/>
      <pc:docMkLst>
        <pc:docMk/>
      </pc:docMkLst>
      <pc:sldChg chg="addSp delSp modSp mod">
        <pc:chgData name="Kerryn Marlow" userId="ac717cd69a43fe5e" providerId="LiveId" clId="{5BF72362-CD4F-4B74-9051-82E2C1BBA3A8}" dt="2022-02-04T02:44:32.313" v="2394" actId="13822"/>
        <pc:sldMkLst>
          <pc:docMk/>
          <pc:sldMk cId="3353631249" sldId="256"/>
        </pc:sldMkLst>
        <pc:spChg chg="add del mod ord">
          <ac:chgData name="Kerryn Marlow" userId="ac717cd69a43fe5e" providerId="LiveId" clId="{5BF72362-CD4F-4B74-9051-82E2C1BBA3A8}" dt="2021-11-03T03:57:41.013" v="909" actId="478"/>
          <ac:spMkLst>
            <pc:docMk/>
            <pc:sldMk cId="3353631249" sldId="256"/>
            <ac:spMk id="2" creationId="{33CD5B9A-527C-4445-91CD-99DA2A77FA2D}"/>
          </ac:spMkLst>
        </pc:spChg>
        <pc:spChg chg="add mod">
          <ac:chgData name="Kerryn Marlow" userId="ac717cd69a43fe5e" providerId="LiveId" clId="{5BF72362-CD4F-4B74-9051-82E2C1BBA3A8}" dt="2022-02-04T02:39:47.302" v="2065" actId="13822"/>
          <ac:spMkLst>
            <pc:docMk/>
            <pc:sldMk cId="3353631249" sldId="256"/>
            <ac:spMk id="2" creationId="{D542C7FE-793D-4ABE-BB42-ABB98A8454AC}"/>
          </ac:spMkLst>
        </pc:spChg>
        <pc:spChg chg="add del mod ord">
          <ac:chgData name="Kerryn Marlow" userId="ac717cd69a43fe5e" providerId="LiveId" clId="{5BF72362-CD4F-4B74-9051-82E2C1BBA3A8}" dt="2021-11-03T03:57:42.090" v="910" actId="478"/>
          <ac:spMkLst>
            <pc:docMk/>
            <pc:sldMk cId="3353631249" sldId="256"/>
            <ac:spMk id="3" creationId="{39FCFB87-7F0D-44A7-8572-644BD8261D0A}"/>
          </ac:spMkLst>
        </pc:spChg>
        <pc:spChg chg="add mod">
          <ac:chgData name="Kerryn Marlow" userId="ac717cd69a43fe5e" providerId="LiveId" clId="{5BF72362-CD4F-4B74-9051-82E2C1BBA3A8}" dt="2022-02-04T02:40:35.590" v="2109" actId="20577"/>
          <ac:spMkLst>
            <pc:docMk/>
            <pc:sldMk cId="3353631249" sldId="256"/>
            <ac:spMk id="3" creationId="{808E0F33-170D-4A7C-BEE6-A25A1D482AF3}"/>
          </ac:spMkLst>
        </pc:spChg>
        <pc:spChg chg="add mod">
          <ac:chgData name="Kerryn Marlow" userId="ac717cd69a43fe5e" providerId="LiveId" clId="{5BF72362-CD4F-4B74-9051-82E2C1BBA3A8}" dt="2022-02-04T02:44:32.313" v="2394" actId="13822"/>
          <ac:spMkLst>
            <pc:docMk/>
            <pc:sldMk cId="3353631249" sldId="256"/>
            <ac:spMk id="4" creationId="{52700329-7543-4B45-B0F9-2684937715AD}"/>
          </ac:spMkLst>
        </pc:spChg>
        <pc:spChg chg="add del">
          <ac:chgData name="Kerryn Marlow" userId="ac717cd69a43fe5e" providerId="LiveId" clId="{5BF72362-CD4F-4B74-9051-82E2C1BBA3A8}" dt="2022-01-07T05:24:26.377" v="1467" actId="478"/>
          <ac:spMkLst>
            <pc:docMk/>
            <pc:sldMk cId="3353631249" sldId="256"/>
            <ac:spMk id="6" creationId="{FCACE329-6808-4167-9812-0C9F81B7C32E}"/>
          </ac:spMkLst>
        </pc:spChg>
        <pc:spChg chg="add del">
          <ac:chgData name="Kerryn Marlow" userId="ac717cd69a43fe5e" providerId="LiveId" clId="{5BF72362-CD4F-4B74-9051-82E2C1BBA3A8}" dt="2022-01-07T05:27:19.206" v="1479"/>
          <ac:spMkLst>
            <pc:docMk/>
            <pc:sldMk cId="3353631249" sldId="256"/>
            <ac:spMk id="7" creationId="{93F441B6-3632-4D89-8F44-A58F105A5860}"/>
          </ac:spMkLst>
        </pc:spChg>
        <pc:spChg chg="add del">
          <ac:chgData name="Kerryn Marlow" userId="ac717cd69a43fe5e" providerId="LiveId" clId="{5BF72362-CD4F-4B74-9051-82E2C1BBA3A8}" dt="2021-08-02T07:29:14.073" v="1" actId="478"/>
          <ac:spMkLst>
            <pc:docMk/>
            <pc:sldMk cId="3353631249" sldId="256"/>
            <ac:spMk id="9" creationId="{9216D3E4-72F7-4606-BCBE-307B8976D6BF}"/>
          </ac:spMkLst>
        </pc:spChg>
        <pc:spChg chg="add mod">
          <ac:chgData name="Kerryn Marlow" userId="ac717cd69a43fe5e" providerId="LiveId" clId="{5BF72362-CD4F-4B74-9051-82E2C1BBA3A8}" dt="2022-01-07T05:27:51.716" v="1484" actId="208"/>
          <ac:spMkLst>
            <pc:docMk/>
            <pc:sldMk cId="3353631249" sldId="256"/>
            <ac:spMk id="10" creationId="{7390DA4A-BE9D-440C-BEAC-FA60349361A7}"/>
          </ac:spMkLst>
        </pc:spChg>
        <pc:spChg chg="del">
          <ac:chgData name="Kerryn Marlow" userId="ac717cd69a43fe5e" providerId="LiveId" clId="{5BF72362-CD4F-4B74-9051-82E2C1BBA3A8}" dt="2021-08-02T07:46:13.400" v="8" actId="478"/>
          <ac:spMkLst>
            <pc:docMk/>
            <pc:sldMk cId="3353631249" sldId="256"/>
            <ac:spMk id="13" creationId="{88CCF942-938B-4F2A-8E9E-B4F67B83340B}"/>
          </ac:spMkLst>
        </pc:spChg>
        <pc:spChg chg="add mod">
          <ac:chgData name="Kerryn Marlow" userId="ac717cd69a43fe5e" providerId="LiveId" clId="{5BF72362-CD4F-4B74-9051-82E2C1BBA3A8}" dt="2022-02-04T02:44:17.471" v="2393" actId="20577"/>
          <ac:spMkLst>
            <pc:docMk/>
            <pc:sldMk cId="3353631249" sldId="256"/>
            <ac:spMk id="13" creationId="{A8A30A14-160B-4DA9-9B81-9A3308857590}"/>
          </ac:spMkLst>
        </pc:spChg>
        <pc:spChg chg="add mod">
          <ac:chgData name="Kerryn Marlow" userId="ac717cd69a43fe5e" providerId="LiveId" clId="{5BF72362-CD4F-4B74-9051-82E2C1BBA3A8}" dt="2022-02-04T02:38:47.939" v="2037" actId="20577"/>
          <ac:spMkLst>
            <pc:docMk/>
            <pc:sldMk cId="3353631249" sldId="256"/>
            <ac:spMk id="14" creationId="{20C0C40F-E0A2-4DE7-B184-566292D33F05}"/>
          </ac:spMkLst>
        </pc:spChg>
        <pc:spChg chg="add mod">
          <ac:chgData name="Kerryn Marlow" userId="ac717cd69a43fe5e" providerId="LiveId" clId="{5BF72362-CD4F-4B74-9051-82E2C1BBA3A8}" dt="2022-01-24T03:33:26.577" v="1819" actId="1076"/>
          <ac:spMkLst>
            <pc:docMk/>
            <pc:sldMk cId="3353631249" sldId="256"/>
            <ac:spMk id="15" creationId="{C24CE2B9-1AAC-4F03-9E28-8A46A9693D78}"/>
          </ac:spMkLst>
        </pc:spChg>
        <pc:spChg chg="del">
          <ac:chgData name="Kerryn Marlow" userId="ac717cd69a43fe5e" providerId="LiveId" clId="{5BF72362-CD4F-4B74-9051-82E2C1BBA3A8}" dt="2021-08-02T07:46:15.256" v="9" actId="478"/>
          <ac:spMkLst>
            <pc:docMk/>
            <pc:sldMk cId="3353631249" sldId="256"/>
            <ac:spMk id="16" creationId="{70B7BA6B-0FFC-4EE5-BE82-2C671D26346D}"/>
          </ac:spMkLst>
        </pc:spChg>
        <pc:spChg chg="add del mod">
          <ac:chgData name="Kerryn Marlow" userId="ac717cd69a43fe5e" providerId="LiveId" clId="{5BF72362-CD4F-4B74-9051-82E2C1BBA3A8}" dt="2021-11-03T04:02:22.397" v="1026" actId="478"/>
          <ac:spMkLst>
            <pc:docMk/>
            <pc:sldMk cId="3353631249" sldId="256"/>
            <ac:spMk id="16" creationId="{7AD3BE4A-8AEA-4176-AF68-48D211F13870}"/>
          </ac:spMkLst>
        </pc:spChg>
        <pc:spChg chg="add del mod">
          <ac:chgData name="Kerryn Marlow" userId="ac717cd69a43fe5e" providerId="LiveId" clId="{5BF72362-CD4F-4B74-9051-82E2C1BBA3A8}" dt="2022-01-07T05:05:44.354" v="1257" actId="478"/>
          <ac:spMkLst>
            <pc:docMk/>
            <pc:sldMk cId="3353631249" sldId="256"/>
            <ac:spMk id="16" creationId="{E7C7E9D9-D7F4-4917-A196-3581036D94FD}"/>
          </ac:spMkLst>
        </pc:spChg>
        <pc:spChg chg="add mod">
          <ac:chgData name="Kerryn Marlow" userId="ac717cd69a43fe5e" providerId="LiveId" clId="{5BF72362-CD4F-4B74-9051-82E2C1BBA3A8}" dt="2022-02-04T02:42:20.914" v="2269" actId="20577"/>
          <ac:spMkLst>
            <pc:docMk/>
            <pc:sldMk cId="3353631249" sldId="256"/>
            <ac:spMk id="16" creationId="{FE5743D0-04B9-4C5A-BA67-C0BBA1FE259A}"/>
          </ac:spMkLst>
        </pc:spChg>
        <pc:spChg chg="add del mod">
          <ac:chgData name="Kerryn Marlow" userId="ac717cd69a43fe5e" providerId="LiveId" clId="{5BF72362-CD4F-4B74-9051-82E2C1BBA3A8}" dt="2022-01-24T03:30:11.271" v="1770" actId="478"/>
          <ac:spMkLst>
            <pc:docMk/>
            <pc:sldMk cId="3353631249" sldId="256"/>
            <ac:spMk id="18" creationId="{1F4D41D2-6639-42DC-9E21-51146FCEF8F8}"/>
          </ac:spMkLst>
        </pc:spChg>
        <pc:spChg chg="del">
          <ac:chgData name="Kerryn Marlow" userId="ac717cd69a43fe5e" providerId="LiveId" clId="{5BF72362-CD4F-4B74-9051-82E2C1BBA3A8}" dt="2021-08-02T07:46:11.903" v="7" actId="478"/>
          <ac:spMkLst>
            <pc:docMk/>
            <pc:sldMk cId="3353631249" sldId="256"/>
            <ac:spMk id="18" creationId="{D9CF2224-93D8-4D01-B6A9-4946F9972185}"/>
          </ac:spMkLst>
        </pc:spChg>
        <pc:spChg chg="add mod">
          <ac:chgData name="Kerryn Marlow" userId="ac717cd69a43fe5e" providerId="LiveId" clId="{5BF72362-CD4F-4B74-9051-82E2C1BBA3A8}" dt="2022-02-04T02:43:57.508" v="2383" actId="1076"/>
          <ac:spMkLst>
            <pc:docMk/>
            <pc:sldMk cId="3353631249" sldId="256"/>
            <ac:spMk id="19" creationId="{5DFC783F-E2E2-4E88-97F1-1C8300118033}"/>
          </ac:spMkLst>
        </pc:spChg>
        <pc:spChg chg="add del mod">
          <ac:chgData name="Kerryn Marlow" userId="ac717cd69a43fe5e" providerId="LiveId" clId="{5BF72362-CD4F-4B74-9051-82E2C1BBA3A8}" dt="2022-01-07T05:05:42.977" v="1256" actId="478"/>
          <ac:spMkLst>
            <pc:docMk/>
            <pc:sldMk cId="3353631249" sldId="256"/>
            <ac:spMk id="20" creationId="{6553CB59-ADAE-42AA-B24C-379CE21C29AF}"/>
          </ac:spMkLst>
        </pc:spChg>
        <pc:spChg chg="add del mod">
          <ac:chgData name="Kerryn Marlow" userId="ac717cd69a43fe5e" providerId="LiveId" clId="{5BF72362-CD4F-4B74-9051-82E2C1BBA3A8}" dt="2021-11-09T00:56:20.611" v="1111" actId="478"/>
          <ac:spMkLst>
            <pc:docMk/>
            <pc:sldMk cId="3353631249" sldId="256"/>
            <ac:spMk id="21" creationId="{6E644157-B0E8-455D-AC8A-9A21622BE8A6}"/>
          </ac:spMkLst>
        </pc:spChg>
        <pc:spChg chg="add mod">
          <ac:chgData name="Kerryn Marlow" userId="ac717cd69a43fe5e" providerId="LiveId" clId="{5BF72362-CD4F-4B74-9051-82E2C1BBA3A8}" dt="2022-02-04T02:43:47.629" v="2379" actId="1076"/>
          <ac:spMkLst>
            <pc:docMk/>
            <pc:sldMk cId="3353631249" sldId="256"/>
            <ac:spMk id="21" creationId="{FDA12015-AC1A-479D-9A2D-240BDC33BD98}"/>
          </ac:spMkLst>
        </pc:spChg>
        <pc:spChg chg="add del mod">
          <ac:chgData name="Kerryn Marlow" userId="ac717cd69a43fe5e" providerId="LiveId" clId="{5BF72362-CD4F-4B74-9051-82E2C1BBA3A8}" dt="2022-01-24T03:30:07.978" v="1769" actId="478"/>
          <ac:spMkLst>
            <pc:docMk/>
            <pc:sldMk cId="3353631249" sldId="256"/>
            <ac:spMk id="22" creationId="{92648183-8D2A-4019-9F62-4E6BC22711A4}"/>
          </ac:spMkLst>
        </pc:spChg>
        <pc:spChg chg="add del mod">
          <ac:chgData name="Kerryn Marlow" userId="ac717cd69a43fe5e" providerId="LiveId" clId="{5BF72362-CD4F-4B74-9051-82E2C1BBA3A8}" dt="2022-01-24T03:30:06.715" v="1768" actId="478"/>
          <ac:spMkLst>
            <pc:docMk/>
            <pc:sldMk cId="3353631249" sldId="256"/>
            <ac:spMk id="23" creationId="{DC3B9640-69AA-425E-B7BA-C9D79A254B34}"/>
          </ac:spMkLst>
        </pc:spChg>
        <pc:spChg chg="add del mod">
          <ac:chgData name="Kerryn Marlow" userId="ac717cd69a43fe5e" providerId="LiveId" clId="{5BF72362-CD4F-4B74-9051-82E2C1BBA3A8}" dt="2022-01-24T03:32:20.640" v="1802" actId="478"/>
          <ac:spMkLst>
            <pc:docMk/>
            <pc:sldMk cId="3353631249" sldId="256"/>
            <ac:spMk id="24" creationId="{90A4A0C0-DF88-4C47-BE76-822FD07CFC22}"/>
          </ac:spMkLst>
        </pc:spChg>
        <pc:spChg chg="add del mod">
          <ac:chgData name="Kerryn Marlow" userId="ac717cd69a43fe5e" providerId="LiveId" clId="{5BF72362-CD4F-4B74-9051-82E2C1BBA3A8}" dt="2021-08-02T07:59:54.602" v="273"/>
          <ac:spMkLst>
            <pc:docMk/>
            <pc:sldMk cId="3353631249" sldId="256"/>
            <ac:spMk id="24" creationId="{D81FB09F-F312-4B99-9101-49B0D21DEAB8}"/>
          </ac:spMkLst>
        </pc:spChg>
        <pc:spChg chg="add del mod">
          <ac:chgData name="Kerryn Marlow" userId="ac717cd69a43fe5e" providerId="LiveId" clId="{5BF72362-CD4F-4B74-9051-82E2C1BBA3A8}" dt="2022-01-07T05:07:15.310" v="1264" actId="478"/>
          <ac:spMkLst>
            <pc:docMk/>
            <pc:sldMk cId="3353631249" sldId="256"/>
            <ac:spMk id="25" creationId="{FF98A24A-7FB5-4124-8C7E-C4693B43D3F7}"/>
          </ac:spMkLst>
        </pc:spChg>
        <pc:spChg chg="add del mod">
          <ac:chgData name="Kerryn Marlow" userId="ac717cd69a43fe5e" providerId="LiveId" clId="{5BF72362-CD4F-4B74-9051-82E2C1BBA3A8}" dt="2021-08-02T08:08:29.982" v="548" actId="478"/>
          <ac:spMkLst>
            <pc:docMk/>
            <pc:sldMk cId="3353631249" sldId="256"/>
            <ac:spMk id="28" creationId="{44067CAF-570D-4ED3-A8AE-E25992FD0A87}"/>
          </ac:spMkLst>
        </pc:spChg>
        <pc:spChg chg="add del mod">
          <ac:chgData name="Kerryn Marlow" userId="ac717cd69a43fe5e" providerId="LiveId" clId="{5BF72362-CD4F-4B74-9051-82E2C1BBA3A8}" dt="2022-01-24T03:31:13.604" v="1791" actId="478"/>
          <ac:spMkLst>
            <pc:docMk/>
            <pc:sldMk cId="3353631249" sldId="256"/>
            <ac:spMk id="33" creationId="{57E62073-BAB1-4ABF-892A-65AF502DD1B1}"/>
          </ac:spMkLst>
        </pc:spChg>
        <pc:graphicFrameChg chg="add del mod modGraphic">
          <ac:chgData name="Kerryn Marlow" userId="ac717cd69a43fe5e" providerId="LiveId" clId="{5BF72362-CD4F-4B74-9051-82E2C1BBA3A8}" dt="2022-01-07T05:05:40.094" v="1255" actId="478"/>
          <ac:graphicFrameMkLst>
            <pc:docMk/>
            <pc:sldMk cId="3353631249" sldId="256"/>
            <ac:graphicFrameMk id="2" creationId="{F1968858-0FB2-41F5-ABC1-1B465593DF25}"/>
          </ac:graphicFrameMkLst>
        </pc:graphicFrameChg>
        <pc:graphicFrameChg chg="add del mod">
          <ac:chgData name="Kerryn Marlow" userId="ac717cd69a43fe5e" providerId="LiveId" clId="{5BF72362-CD4F-4B74-9051-82E2C1BBA3A8}" dt="2021-11-03T03:54:12.935" v="882"/>
          <ac:graphicFrameMkLst>
            <pc:docMk/>
            <pc:sldMk cId="3353631249" sldId="256"/>
            <ac:graphicFrameMk id="4" creationId="{0E18B0C8-880F-4ECB-AFBF-80C9304084B9}"/>
          </ac:graphicFrameMkLst>
        </pc:graphicFrameChg>
        <pc:graphicFrameChg chg="add del mod modGraphic">
          <ac:chgData name="Kerryn Marlow" userId="ac717cd69a43fe5e" providerId="LiveId" clId="{5BF72362-CD4F-4B74-9051-82E2C1BBA3A8}" dt="2022-01-07T05:17:24.896" v="1341" actId="478"/>
          <ac:graphicFrameMkLst>
            <pc:docMk/>
            <pc:sldMk cId="3353631249" sldId="256"/>
            <ac:graphicFrameMk id="5" creationId="{73D3CC3A-F2A8-4418-9039-681995F525CA}"/>
          </ac:graphicFrameMkLst>
        </pc:graphicFrameChg>
        <pc:graphicFrameChg chg="del">
          <ac:chgData name="Kerryn Marlow" userId="ac717cd69a43fe5e" providerId="LiveId" clId="{5BF72362-CD4F-4B74-9051-82E2C1BBA3A8}" dt="2021-08-02T07:29:21.867" v="4" actId="478"/>
          <ac:graphicFrameMkLst>
            <pc:docMk/>
            <pc:sldMk cId="3353631249" sldId="256"/>
            <ac:graphicFrameMk id="8" creationId="{95F014E6-CFFA-47F1-B90D-0B97B595029D}"/>
          </ac:graphicFrameMkLst>
        </pc:graphicFrameChg>
        <pc:graphicFrameChg chg="add del mod modGraphic">
          <ac:chgData name="Kerryn Marlow" userId="ac717cd69a43fe5e" providerId="LiveId" clId="{5BF72362-CD4F-4B74-9051-82E2C1BBA3A8}" dt="2021-08-02T07:53:14.916" v="62" actId="478"/>
          <ac:graphicFrameMkLst>
            <pc:docMk/>
            <pc:sldMk cId="3353631249" sldId="256"/>
            <ac:graphicFrameMk id="10" creationId="{0A4173F8-4AA6-45DE-B415-4404E77EE510}"/>
          </ac:graphicFrameMkLst>
        </pc:graphicFrameChg>
        <pc:graphicFrameChg chg="add mod modGraphic">
          <ac:chgData name="Kerryn Marlow" userId="ac717cd69a43fe5e" providerId="LiveId" clId="{5BF72362-CD4F-4B74-9051-82E2C1BBA3A8}" dt="2022-02-04T02:43:50.629" v="2380" actId="1076"/>
          <ac:graphicFrameMkLst>
            <pc:docMk/>
            <pc:sldMk cId="3353631249" sldId="256"/>
            <ac:graphicFrameMk id="12" creationId="{C57779A4-4C5E-400D-B734-B1EAAB874918}"/>
          </ac:graphicFrameMkLst>
        </pc:graphicFrameChg>
        <pc:graphicFrameChg chg="add mod modGraphic">
          <ac:chgData name="Kerryn Marlow" userId="ac717cd69a43fe5e" providerId="LiveId" clId="{5BF72362-CD4F-4B74-9051-82E2C1BBA3A8}" dt="2022-02-04T02:43:34.606" v="2377" actId="1076"/>
          <ac:graphicFrameMkLst>
            <pc:docMk/>
            <pc:sldMk cId="3353631249" sldId="256"/>
            <ac:graphicFrameMk id="17" creationId="{F4F9215D-3ECD-467A-A4BA-831AB1C98C84}"/>
          </ac:graphicFrameMkLst>
        </pc:graphicFrameChg>
        <pc:picChg chg="del mod">
          <ac:chgData name="Kerryn Marlow" userId="ac717cd69a43fe5e" providerId="LiveId" clId="{5BF72362-CD4F-4B74-9051-82E2C1BBA3A8}" dt="2021-08-02T07:29:53.900" v="6" actId="478"/>
          <ac:picMkLst>
            <pc:docMk/>
            <pc:sldMk cId="3353631249" sldId="256"/>
            <ac:picMk id="4" creationId="{20C86448-9C09-460A-A3CF-87C984B5DFC0}"/>
          </ac:picMkLst>
        </pc:picChg>
        <pc:picChg chg="add del mod">
          <ac:chgData name="Kerryn Marlow" userId="ac717cd69a43fe5e" providerId="LiveId" clId="{5BF72362-CD4F-4B74-9051-82E2C1BBA3A8}" dt="2021-08-02T07:46:39.351" v="16" actId="478"/>
          <ac:picMkLst>
            <pc:docMk/>
            <pc:sldMk cId="3353631249" sldId="256"/>
            <ac:picMk id="5" creationId="{2AA84E89-EF2D-4561-8AA5-8B0FB13532F1}"/>
          </ac:picMkLst>
        </pc:picChg>
        <pc:picChg chg="add del mod">
          <ac:chgData name="Kerryn Marlow" userId="ac717cd69a43fe5e" providerId="LiveId" clId="{5BF72362-CD4F-4B74-9051-82E2C1BBA3A8}" dt="2022-01-07T05:28:33.259" v="1488" actId="478"/>
          <ac:picMkLst>
            <pc:docMk/>
            <pc:sldMk cId="3353631249" sldId="256"/>
            <ac:picMk id="9" creationId="{6A1DABD6-C980-4A08-969E-6DD25BD0AAAA}"/>
          </ac:picMkLst>
        </pc:picChg>
        <pc:picChg chg="add del mod">
          <ac:chgData name="Kerryn Marlow" userId="ac717cd69a43fe5e" providerId="LiveId" clId="{5BF72362-CD4F-4B74-9051-82E2C1BBA3A8}" dt="2021-08-02T07:49:17.468" v="59" actId="478"/>
          <ac:picMkLst>
            <pc:docMk/>
            <pc:sldMk cId="3353631249" sldId="256"/>
            <ac:picMk id="12" creationId="{58E89E13-CEB1-4527-9798-BF77D2BD47FC}"/>
          </ac:picMkLst>
        </pc:picChg>
        <pc:picChg chg="add del mod modCrop">
          <ac:chgData name="Kerryn Marlow" userId="ac717cd69a43fe5e" providerId="LiveId" clId="{5BF72362-CD4F-4B74-9051-82E2C1BBA3A8}" dt="2022-01-24T03:29:39.558" v="1759" actId="478"/>
          <ac:picMkLst>
            <pc:docMk/>
            <pc:sldMk cId="3353631249" sldId="256"/>
            <ac:picMk id="13" creationId="{A389E909-865D-40A8-B18E-99E5B91AADAB}"/>
          </ac:picMkLst>
        </pc:picChg>
        <pc:picChg chg="add del mod">
          <ac:chgData name="Kerryn Marlow" userId="ac717cd69a43fe5e" providerId="LiveId" clId="{5BF72362-CD4F-4B74-9051-82E2C1BBA3A8}" dt="2022-02-04T02:35:41.134" v="1829" actId="478"/>
          <ac:picMkLst>
            <pc:docMk/>
            <pc:sldMk cId="3353631249" sldId="256"/>
            <ac:picMk id="20" creationId="{7B31CD74-8CBB-46D5-B48E-981C368BAA27}"/>
          </ac:picMkLst>
        </pc:picChg>
        <pc:picChg chg="add del mod">
          <ac:chgData name="Kerryn Marlow" userId="ac717cd69a43fe5e" providerId="LiveId" clId="{5BF72362-CD4F-4B74-9051-82E2C1BBA3A8}" dt="2022-01-07T05:07:28.395" v="1265" actId="478"/>
          <ac:picMkLst>
            <pc:docMk/>
            <pc:sldMk cId="3353631249" sldId="256"/>
            <ac:picMk id="27" creationId="{BBDF161B-0B6B-4C83-97B2-54AB9457D125}"/>
          </ac:picMkLst>
        </pc:picChg>
        <pc:picChg chg="add del">
          <ac:chgData name="Kerryn Marlow" userId="ac717cd69a43fe5e" providerId="LiveId" clId="{5BF72362-CD4F-4B74-9051-82E2C1BBA3A8}" dt="2022-01-07T05:11:56.338" v="1275" actId="478"/>
          <ac:picMkLst>
            <pc:docMk/>
            <pc:sldMk cId="3353631249" sldId="256"/>
            <ac:picMk id="1026" creationId="{F9CD4E48-5072-48D7-8392-9675EB0E5FDD}"/>
          </ac:picMkLst>
        </pc:picChg>
        <pc:picChg chg="add del">
          <ac:chgData name="Kerryn Marlow" userId="ac717cd69a43fe5e" providerId="LiveId" clId="{5BF72362-CD4F-4B74-9051-82E2C1BBA3A8}" dt="2022-01-07T05:11:58.849" v="1277" actId="478"/>
          <ac:picMkLst>
            <pc:docMk/>
            <pc:sldMk cId="3353631249" sldId="256"/>
            <ac:picMk id="1028" creationId="{C0CD6EBC-07BD-4DDE-AB43-5B244157A1BE}"/>
          </ac:picMkLst>
        </pc:picChg>
        <pc:picChg chg="add del mod">
          <ac:chgData name="Kerryn Marlow" userId="ac717cd69a43fe5e" providerId="LiveId" clId="{5BF72362-CD4F-4B74-9051-82E2C1BBA3A8}" dt="2022-01-24T03:29:40.763" v="1760" actId="478"/>
          <ac:picMkLst>
            <pc:docMk/>
            <pc:sldMk cId="3353631249" sldId="256"/>
            <ac:picMk id="1030" creationId="{4845EB76-496E-40F6-8476-94A321D65802}"/>
          </ac:picMkLst>
        </pc:picChg>
        <pc:picChg chg="add del mod">
          <ac:chgData name="Kerryn Marlow" userId="ac717cd69a43fe5e" providerId="LiveId" clId="{5BF72362-CD4F-4B74-9051-82E2C1BBA3A8}" dt="2022-01-24T03:29:38.885" v="1758" actId="478"/>
          <ac:picMkLst>
            <pc:docMk/>
            <pc:sldMk cId="3353631249" sldId="256"/>
            <ac:picMk id="1034" creationId="{8709846F-3AE1-4FAB-B1C2-537FFF1AD02F}"/>
          </ac:picMkLst>
        </pc:picChg>
        <pc:picChg chg="add del mod">
          <ac:chgData name="Kerryn Marlow" userId="ac717cd69a43fe5e" providerId="LiveId" clId="{5BF72362-CD4F-4B74-9051-82E2C1BBA3A8}" dt="2022-01-24T03:29:38.211" v="1757" actId="478"/>
          <ac:picMkLst>
            <pc:docMk/>
            <pc:sldMk cId="3353631249" sldId="256"/>
            <ac:picMk id="1038" creationId="{91308DB9-3BC5-4DBE-884F-F5ED88B0C5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092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42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468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26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20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05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7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78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05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455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140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66A8-E408-4037-9DBD-070FE7DBCDD7}" type="datetimeFigureOut">
              <a:rPr lang="en-AU" smtClean="0"/>
              <a:t>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CD8A-1DD2-4FA8-AB52-A9F68CFF31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47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0C0C40F-E0A2-4DE7-B184-566292D33F05}"/>
              </a:ext>
            </a:extLst>
          </p:cNvPr>
          <p:cNvSpPr txBox="1"/>
          <p:nvPr/>
        </p:nvSpPr>
        <p:spPr>
          <a:xfrm>
            <a:off x="2220686" y="8635379"/>
            <a:ext cx="444314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1100" b="1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Company Pty Ltd ABN 1234456789</a:t>
            </a:r>
          </a:p>
          <a:p>
            <a:pPr algn="r">
              <a:spcAft>
                <a:spcPts val="600"/>
              </a:spcAft>
            </a:pPr>
            <a:r>
              <a:rPr lang="en-AU" sz="1100" b="1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Sales Rd </a:t>
            </a:r>
            <a:r>
              <a:rPr lang="en-AU" sz="1100" b="1" kern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Salesville</a:t>
            </a:r>
            <a:r>
              <a:rPr lang="en-AU" sz="1100" b="1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3000</a:t>
            </a:r>
          </a:p>
          <a:p>
            <a:pPr algn="r">
              <a:spcAft>
                <a:spcPts val="600"/>
              </a:spcAft>
            </a:pPr>
            <a:r>
              <a:rPr lang="en-AU" sz="1100" b="1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Enquiries </a:t>
            </a:r>
            <a:r>
              <a:rPr lang="en-AU" sz="1100" b="1" kern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Call:  </a:t>
            </a:r>
            <a:r>
              <a:rPr lang="en-AU" sz="1100" b="1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0X XXXX </a:t>
            </a:r>
            <a:r>
              <a:rPr lang="en-AU" sz="1100" b="1" kern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XXXX</a:t>
            </a:r>
            <a:endParaRPr lang="en-AU" sz="1100" b="1" kern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4CE2B9-1AAC-4F03-9E28-8A46A9693D78}"/>
              </a:ext>
            </a:extLst>
          </p:cNvPr>
          <p:cNvSpPr txBox="1"/>
          <p:nvPr/>
        </p:nvSpPr>
        <p:spPr>
          <a:xfrm>
            <a:off x="3852134" y="9594448"/>
            <a:ext cx="2878933" cy="295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algn="ctr">
              <a:lnSpc>
                <a:spcPct val="150000"/>
              </a:lnSpc>
            </a:pPr>
            <a:r>
              <a:rPr lang="en-US" sz="1000" b="0" i="1" dirty="0"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Optout? Please fax this page 03 9011 6141</a:t>
            </a:r>
            <a:endParaRPr lang="en-AU" sz="1000" b="1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5DFC783F-E2E2-4E88-97F1-1C8300118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308" y="7735715"/>
            <a:ext cx="4676473" cy="319439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FAX BACK TO: </a:t>
            </a:r>
            <a:r>
              <a:rPr lang="en-AU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0X XXXX </a:t>
            </a:r>
            <a:r>
              <a:rPr lang="en-AU" alt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AU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AU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 EMAIL: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4F9215D-3ECD-467A-A4BA-831AB1C98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03045"/>
              </p:ext>
            </p:extLst>
          </p:nvPr>
        </p:nvGraphicFramePr>
        <p:xfrm>
          <a:off x="45248" y="4085097"/>
          <a:ext cx="6664079" cy="16752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67649">
                  <a:extLst>
                    <a:ext uri="{9D8B030D-6E8A-4147-A177-3AD203B41FA5}">
                      <a16:colId xmlns:a16="http://schemas.microsoft.com/office/drawing/2014/main" val="958843700"/>
                    </a:ext>
                  </a:extLst>
                </a:gridCol>
                <a:gridCol w="944853">
                  <a:extLst>
                    <a:ext uri="{9D8B030D-6E8A-4147-A177-3AD203B41FA5}">
                      <a16:colId xmlns:a16="http://schemas.microsoft.com/office/drawing/2014/main" val="253294054"/>
                    </a:ext>
                  </a:extLst>
                </a:gridCol>
                <a:gridCol w="1051577">
                  <a:extLst>
                    <a:ext uri="{9D8B030D-6E8A-4147-A177-3AD203B41FA5}">
                      <a16:colId xmlns:a16="http://schemas.microsoft.com/office/drawing/2014/main" val="1428154836"/>
                    </a:ext>
                  </a:extLst>
                </a:gridCol>
              </a:tblGrid>
              <a:tr h="16521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PRODUCT DESC</a:t>
                      </a:r>
                      <a:endParaRPr lang="en-A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PRICE </a:t>
                      </a:r>
                      <a:r>
                        <a:rPr lang="en-US" sz="1100" b="1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exgst</a:t>
                      </a:r>
                      <a:endParaRPr lang="en-A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QUANTITY</a:t>
                      </a:r>
                      <a:endParaRPr lang="en-AU" sz="1100" b="1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extLst>
                  <a:ext uri="{0D108BD9-81ED-4DB2-BD59-A6C34878D82A}">
                    <a16:rowId xmlns:a16="http://schemas.microsoft.com/office/drawing/2014/main" val="2794287052"/>
                  </a:ext>
                </a:extLst>
              </a:tr>
              <a:tr h="4824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extLst>
                  <a:ext uri="{0D108BD9-81ED-4DB2-BD59-A6C34878D82A}">
                    <a16:rowId xmlns:a16="http://schemas.microsoft.com/office/drawing/2014/main" val="3819898632"/>
                  </a:ext>
                </a:extLst>
              </a:tr>
              <a:tr h="542759">
                <a:tc>
                  <a:txBody>
                    <a:bodyPr/>
                    <a:lstStyle/>
                    <a:p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extLst>
                  <a:ext uri="{0D108BD9-81ED-4DB2-BD59-A6C34878D82A}">
                    <a16:rowId xmlns:a16="http://schemas.microsoft.com/office/drawing/2014/main" val="983902440"/>
                  </a:ext>
                </a:extLst>
              </a:tr>
              <a:tr h="482449">
                <a:tc>
                  <a:txBody>
                    <a:bodyPr/>
                    <a:lstStyle/>
                    <a:p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61955" marR="61955" marT="0" marB="0"/>
                </a:tc>
                <a:tc>
                  <a:txBody>
                    <a:bodyPr/>
                    <a:lstStyle/>
                    <a:p>
                      <a:endParaRPr lang="en-AU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55" marR="61955" marT="0" marB="0"/>
                </a:tc>
                <a:extLst>
                  <a:ext uri="{0D108BD9-81ED-4DB2-BD59-A6C34878D82A}">
                    <a16:rowId xmlns:a16="http://schemas.microsoft.com/office/drawing/2014/main" val="4825501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7779A4-4C5E-400D-B734-B1EAAB874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95228"/>
              </p:ext>
            </p:extLst>
          </p:nvPr>
        </p:nvGraphicFramePr>
        <p:xfrm>
          <a:off x="110378" y="6554388"/>
          <a:ext cx="6637244" cy="1076241"/>
        </p:xfrm>
        <a:graphic>
          <a:graphicData uri="http://schemas.openxmlformats.org/drawingml/2006/table">
            <a:tbl>
              <a:tblPr/>
              <a:tblGrid>
                <a:gridCol w="160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382">
                  <a:extLst>
                    <a:ext uri="{9D8B030D-6E8A-4147-A177-3AD203B41FA5}">
                      <a16:colId xmlns:a16="http://schemas.microsoft.com/office/drawing/2014/main" val="1733537587"/>
                    </a:ext>
                  </a:extLst>
                </a:gridCol>
                <a:gridCol w="1655863">
                  <a:extLst>
                    <a:ext uri="{9D8B030D-6E8A-4147-A177-3AD203B41FA5}">
                      <a16:colId xmlns:a16="http://schemas.microsoft.com/office/drawing/2014/main" val="2963450279"/>
                    </a:ext>
                  </a:extLst>
                </a:gridCol>
                <a:gridCol w="18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274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Pharmacy Name: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A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Your Name: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AU" b="0" dirty="0"/>
                    </a:p>
                  </a:txBody>
                  <a:tcPr marL="9343" marR="9343" marT="9343" marB="0" anchor="b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43" marR="9343" marT="9343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Address:                                                                                                                   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Suburb:                                     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State: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</a:p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                                             State: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Phone: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A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Email:</a:t>
                      </a:r>
                      <a:endParaRPr lang="en-A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Email:</a:t>
                      </a:r>
                      <a:endParaRPr lang="en-AU" b="0" dirty="0"/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DA12015-AC1A-479D-9A2D-240BDC33BD98}"/>
              </a:ext>
            </a:extLst>
          </p:cNvPr>
          <p:cNvSpPr txBox="1"/>
          <p:nvPr/>
        </p:nvSpPr>
        <p:spPr>
          <a:xfrm>
            <a:off x="2055096" y="5932385"/>
            <a:ext cx="27328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dirty="0"/>
              <a:t>Freight flat rate Australia wide $</a:t>
            </a:r>
            <a:r>
              <a:rPr lang="en-AU" sz="1200" b="1" dirty="0" err="1"/>
              <a:t>xxxx</a:t>
            </a:r>
            <a:endParaRPr lang="en-AU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90DA4A-BE9D-440C-BEAC-FA60349361A7}"/>
              </a:ext>
            </a:extLst>
          </p:cNvPr>
          <p:cNvSpPr/>
          <p:nvPr/>
        </p:nvSpPr>
        <p:spPr>
          <a:xfrm>
            <a:off x="-4744016" y="3376943"/>
            <a:ext cx="1013988" cy="538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D542C7FE-793D-4ABE-BB42-ABB98A8454AC}"/>
              </a:ext>
            </a:extLst>
          </p:cNvPr>
          <p:cNvSpPr/>
          <p:nvPr/>
        </p:nvSpPr>
        <p:spPr>
          <a:xfrm>
            <a:off x="0" y="8522237"/>
            <a:ext cx="2130725" cy="1181819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Your logo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E0F33-170D-4A7C-BEE6-A25A1D482AF3}"/>
              </a:ext>
            </a:extLst>
          </p:cNvPr>
          <p:cNvSpPr txBox="1"/>
          <p:nvPr/>
        </p:nvSpPr>
        <p:spPr>
          <a:xfrm>
            <a:off x="343825" y="355131"/>
            <a:ext cx="617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Your big offer here – CATCH THEIR EYE!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A30A14-160B-4DA9-9B81-9A3308857590}"/>
              </a:ext>
            </a:extLst>
          </p:cNvPr>
          <p:cNvSpPr txBox="1"/>
          <p:nvPr/>
        </p:nvSpPr>
        <p:spPr>
          <a:xfrm>
            <a:off x="864544" y="811161"/>
            <a:ext cx="467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Maybe sub-heading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5743D0-04B9-4C5A-BA67-C0BBA1FE259A}"/>
              </a:ext>
            </a:extLst>
          </p:cNvPr>
          <p:cNvSpPr txBox="1"/>
          <p:nvPr/>
        </p:nvSpPr>
        <p:spPr>
          <a:xfrm>
            <a:off x="110378" y="1553996"/>
            <a:ext cx="4677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PRODUCT or DETAILS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Keep it short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Keep it sweet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Keep it relevant to the pharmacy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What’s in it for them?</a:t>
            </a:r>
          </a:p>
        </p:txBody>
      </p:sp>
      <p:sp>
        <p:nvSpPr>
          <p:cNvPr id="4" name="Plaque 3">
            <a:extLst>
              <a:ext uri="{FF2B5EF4-FFF2-40B4-BE49-F238E27FC236}">
                <a16:creationId xmlns:a16="http://schemas.microsoft.com/office/drawing/2014/main" id="{52700329-7543-4B45-B0F9-2684937715AD}"/>
              </a:ext>
            </a:extLst>
          </p:cNvPr>
          <p:cNvSpPr/>
          <p:nvPr/>
        </p:nvSpPr>
        <p:spPr>
          <a:xfrm>
            <a:off x="4569801" y="1837426"/>
            <a:ext cx="1718856" cy="1777042"/>
          </a:xfrm>
          <a:prstGeom prst="plaqu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 dirty="0"/>
              <a:t>Maybe an image here. Remember photos look cruddy on fax, but we can help you make it fax friendly!</a:t>
            </a:r>
          </a:p>
        </p:txBody>
      </p:sp>
    </p:spTree>
    <p:extLst>
      <p:ext uri="{BB962C8B-B14F-4D97-AF65-F5344CB8AC3E}">
        <p14:creationId xmlns:p14="http://schemas.microsoft.com/office/powerpoint/2010/main" val="335363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2820</TotalTime>
  <Words>130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Morris</dc:creator>
  <cp:lastModifiedBy>Kerryn Marlow</cp:lastModifiedBy>
  <cp:revision>53</cp:revision>
  <cp:lastPrinted>2020-08-13T21:48:49Z</cp:lastPrinted>
  <dcterms:created xsi:type="dcterms:W3CDTF">2020-01-08T10:51:12Z</dcterms:created>
  <dcterms:modified xsi:type="dcterms:W3CDTF">2022-02-04T02:44:36Z</dcterms:modified>
</cp:coreProperties>
</file>